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64" r:id="rId4"/>
    <p:sldId id="257" r:id="rId5"/>
    <p:sldId id="265" r:id="rId6"/>
    <p:sldId id="263" r:id="rId7"/>
    <p:sldId id="271" r:id="rId8"/>
    <p:sldId id="270" r:id="rId9"/>
    <p:sldId id="261" r:id="rId10"/>
    <p:sldId id="273" r:id="rId11"/>
    <p:sldId id="272" r:id="rId12"/>
    <p:sldId id="275" r:id="rId13"/>
    <p:sldId id="276" r:id="rId14"/>
    <p:sldId id="277" r:id="rId15"/>
    <p:sldId id="278" r:id="rId16"/>
    <p:sldId id="281" r:id="rId17"/>
    <p:sldId id="282" r:id="rId18"/>
    <p:sldId id="283" r:id="rId19"/>
    <p:sldId id="286" r:id="rId20"/>
    <p:sldId id="287" r:id="rId21"/>
    <p:sldId id="284" r:id="rId22"/>
    <p:sldId id="285" r:id="rId23"/>
    <p:sldId id="288" r:id="rId24"/>
    <p:sldId id="280" r:id="rId25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45" autoAdjust="0"/>
    <p:restoredTop sz="94660"/>
  </p:normalViewPr>
  <p:slideViewPr>
    <p:cSldViewPr>
      <p:cViewPr varScale="1">
        <p:scale>
          <a:sx n="50" d="100"/>
          <a:sy n="50" d="100"/>
        </p:scale>
        <p:origin x="960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803405"/>
            <a:ext cx="73152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632201"/>
            <a:ext cx="73152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2170" y="4323845"/>
            <a:ext cx="2297429" cy="365125"/>
          </a:xfrm>
        </p:spPr>
        <p:txBody>
          <a:bodyPr/>
          <a:lstStyle/>
          <a:p>
            <a:fld id="{66221E02-25CB-4963-84BC-0813985E7D90}" type="datetimeFigureOut">
              <a:rPr lang="pl-PL" smtClean="0"/>
              <a:t>2016-11-29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4323846"/>
            <a:ext cx="4880610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7900" y="1430867"/>
            <a:ext cx="2171700" cy="365125"/>
          </a:xfrm>
        </p:spPr>
        <p:txBody>
          <a:bodyPr/>
          <a:lstStyle/>
          <a:p>
            <a:fld id="{589B7C76-EFF2-4CD8-A475-4750F11B4BC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09029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55" y="4697361"/>
            <a:ext cx="7956482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94355" y="977035"/>
            <a:ext cx="7950260" cy="340697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5516716"/>
            <a:ext cx="7955280" cy="746924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t>2016-11-29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6809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3"/>
            <a:ext cx="795528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649134"/>
            <a:ext cx="7772400" cy="1330852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66221E02-25CB-4963-84BC-0813985E7D90}" type="datetimeFigureOut">
              <a:rPr lang="pl-PL" smtClean="0"/>
              <a:t>2016-11-29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589B7C76-EFF2-4CD8-A475-4750F11B4BC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042410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753534"/>
            <a:ext cx="7613650" cy="2756234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77899" y="3509768"/>
            <a:ext cx="7194552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74597"/>
            <a:ext cx="7778752" cy="82126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66221E02-25CB-4963-84BC-0813985E7D90}" type="datetimeFigureOut">
              <a:rPr lang="pl-PL" smtClean="0"/>
              <a:t>2016-11-29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9438"/>
            <a:ext cx="4830656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589B7C76-EFF2-4CD8-A475-4750F11B4BC6}" type="slidenum">
              <a:rPr lang="pl-PL" smtClean="0"/>
              <a:t>‹#›</a:t>
            </a:fld>
            <a:endParaRPr lang="pl-PL"/>
          </a:p>
        </p:txBody>
      </p:sp>
      <p:sp>
        <p:nvSpPr>
          <p:cNvPr id="13" name="TextBox 12"/>
          <p:cNvSpPr txBox="1"/>
          <p:nvPr/>
        </p:nvSpPr>
        <p:spPr>
          <a:xfrm>
            <a:off x="231458" y="80772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46733" y="302133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347306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24702"/>
            <a:ext cx="7774782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92" y="3648316"/>
            <a:ext cx="7773608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78884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66221E02-25CB-4963-84BC-0813985E7D90}" type="datetimeFigureOut">
              <a:rPr lang="pl-PL" smtClean="0"/>
              <a:t>2016-11-29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8884"/>
            <a:ext cx="4830656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589B7C76-EFF2-4CD8-A475-4750F11B4BC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665118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71701" y="762000"/>
            <a:ext cx="6377939" cy="130386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94361" y="2202080"/>
            <a:ext cx="2560320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9436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02237" y="2201333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00781" y="2904068"/>
            <a:ext cx="2560320" cy="335957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9319" y="2192866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932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t>2016-11-29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301617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71702" y="762000"/>
            <a:ext cx="6381984" cy="12954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94360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94360" y="2331720"/>
            <a:ext cx="2560320" cy="15073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94360" y="4796103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91873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91872" y="2331720"/>
            <a:ext cx="2560320" cy="1509862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90858" y="4796102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93365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93364" y="2331721"/>
            <a:ext cx="2560320" cy="1508919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93272" y="4796100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t>2016-11-29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05655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194560"/>
            <a:ext cx="7955280" cy="406908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t>2016-11-29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830379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6590" y="747183"/>
            <a:ext cx="1543050" cy="424867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746126"/>
            <a:ext cx="6278035" cy="4249732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66221E02-25CB-4963-84BC-0813985E7D90}" type="datetimeFigureOut">
              <a:rPr lang="pl-PL" smtClean="0"/>
              <a:t>2016-11-29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589B7C76-EFF2-4CD8-A475-4750F11B4BC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17100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t>2016-11-29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9322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4"/>
            <a:ext cx="7955280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3641726"/>
            <a:ext cx="7955281" cy="1354134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66221E02-25CB-4963-84BC-0813985E7D90}" type="datetimeFigureOut">
              <a:rPr lang="pl-PL" smtClean="0"/>
              <a:t>2016-11-29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3" cy="365125"/>
          </a:xfrm>
        </p:spPr>
        <p:txBody>
          <a:bodyPr/>
          <a:lstStyle/>
          <a:p>
            <a:fld id="{589B7C76-EFF2-4CD8-A475-4750F11B4BC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19398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2194560"/>
            <a:ext cx="3910579" cy="406908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099" y="2194560"/>
            <a:ext cx="3907540" cy="406908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t>2016-11-29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13390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762000"/>
            <a:ext cx="6377940" cy="12954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279" y="2183802"/>
            <a:ext cx="3683659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59" y="3132667"/>
            <a:ext cx="3910579" cy="313097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9018" y="2183802"/>
            <a:ext cx="368062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2098" y="3132667"/>
            <a:ext cx="3907541" cy="313097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t>2016-11-29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066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t>2016-11-29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6680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t>2016-11-29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12370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30861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746760"/>
            <a:ext cx="4663440" cy="5516880"/>
          </a:xfr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308610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t>2016-11-29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53871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407573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77524" y="751242"/>
            <a:ext cx="3674234" cy="5512398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407573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t>2016-11-29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93387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810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1700" y="764373"/>
            <a:ext cx="637794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2194560"/>
            <a:ext cx="7955280" cy="4069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12230" y="6356351"/>
            <a:ext cx="21374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21E02-25CB-4963-84BC-0813985E7D90}" type="datetimeFigureOut">
              <a:rPr lang="pl-PL" smtClean="0"/>
              <a:t>2016-11-29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4360" y="6355846"/>
            <a:ext cx="56807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250" y="381001"/>
            <a:ext cx="19773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B7C76-EFF2-4CD8-A475-4750F11B4BC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341195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3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eb.facebook.com/Ko&#322;o-Naukowe-Estetyczno-Literackie-565745510243657/" TargetMode="External"/><Relationship Id="rId2" Type="http://schemas.openxmlformats.org/officeDocument/2006/relationships/hyperlink" Target="mailto:monblasz@amu.edu.pl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1196752"/>
            <a:ext cx="9144000" cy="2592288"/>
          </a:xfrm>
        </p:spPr>
        <p:txBody>
          <a:bodyPr>
            <a:normAutofit/>
          </a:bodyPr>
          <a:lstStyle/>
          <a:p>
            <a:pPr algn="ctr"/>
            <a:r>
              <a:rPr lang="pl-PL" sz="5400" dirty="0"/>
              <a:t>STUDENCKIE KOŁO NAUKOWE </a:t>
            </a:r>
            <a:br>
              <a:rPr lang="pl-PL" sz="5400" dirty="0"/>
            </a:br>
            <a:r>
              <a:rPr lang="pl-PL" sz="5400" dirty="0"/>
              <a:t>ESTETYCZNO-LITERACKIE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39552" y="4869160"/>
            <a:ext cx="7690048" cy="720080"/>
          </a:xfrm>
        </p:spPr>
        <p:txBody>
          <a:bodyPr/>
          <a:lstStyle/>
          <a:p>
            <a:pPr algn="ctr"/>
            <a:r>
              <a:rPr lang="pl-PL" dirty="0"/>
              <a:t>przy Zakładzie Estetyki Literackiej IFP UAM</a:t>
            </a:r>
          </a:p>
        </p:txBody>
      </p:sp>
    </p:spTree>
    <p:extLst>
      <p:ext uri="{BB962C8B-B14F-4D97-AF65-F5344CB8AC3E}">
        <p14:creationId xmlns:p14="http://schemas.microsoft.com/office/powerpoint/2010/main" val="12473630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18688"/>
            <a:ext cx="5688632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7234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0"/>
            <a:ext cx="5616624" cy="6838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0919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88640"/>
            <a:ext cx="8856984" cy="640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5435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94632"/>
            <a:ext cx="9144000" cy="7652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0191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59432"/>
            <a:ext cx="9144000" cy="731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1374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0954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0915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-171400"/>
            <a:ext cx="4849683" cy="70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187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553" y="0"/>
            <a:ext cx="48388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8317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933" y="0"/>
            <a:ext cx="48961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0247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2312"/>
            <a:ext cx="5256583" cy="685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0298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778" y="0"/>
            <a:ext cx="48404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3185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i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2000661"/>
              </p:ext>
            </p:extLst>
          </p:nvPr>
        </p:nvGraphicFramePr>
        <p:xfrm>
          <a:off x="2051720" y="0"/>
          <a:ext cx="5184576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Acrobat Document" r:id="rId3" imgW="11344166" imgH="16040010" progId="AcroExch.Document.11">
                  <p:embed/>
                </p:oleObj>
              </mc:Choice>
              <mc:Fallback>
                <p:oleObj name="Acrobat Document" r:id="rId3" imgW="11344166" imgH="1604001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51720" y="0"/>
                        <a:ext cx="5184576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167217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260649"/>
            <a:ext cx="8424936" cy="1008112"/>
          </a:xfrm>
        </p:spPr>
        <p:txBody>
          <a:bodyPr/>
          <a:lstStyle/>
          <a:p>
            <a:pPr algn="ctr"/>
            <a:r>
              <a:rPr lang="pl-PL" dirty="0"/>
              <a:t>Planowane spotkania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7504" y="2060848"/>
            <a:ext cx="8784976" cy="4536504"/>
          </a:xfrm>
        </p:spPr>
        <p:txBody>
          <a:bodyPr>
            <a:normAutofit/>
          </a:bodyPr>
          <a:lstStyle/>
          <a:p>
            <a:pPr algn="just"/>
            <a:r>
              <a:rPr lang="pl-PL" dirty="0"/>
              <a:t>Już </a:t>
            </a:r>
            <a:r>
              <a:rPr lang="pl-PL" b="1" dirty="0"/>
              <a:t>13 grudnia </a:t>
            </a:r>
            <a:r>
              <a:rPr lang="pl-PL" dirty="0"/>
              <a:t>zapraszamy na warsztaty kuratorskie z dr </a:t>
            </a:r>
            <a:r>
              <a:rPr lang="pl-PL" b="1" dirty="0"/>
              <a:t>Agatą Wittchen-Barełkowską</a:t>
            </a:r>
            <a:r>
              <a:rPr lang="pl-PL" dirty="0"/>
              <a:t>, ekspertką od produkcji teatralnej i pedagogiki teatru, specjalistką ds. edukacji, komunikacji i promocji, absolwentką naszego wydziału oraz Forum Dramaturgicznego i Szkoły Pedagogów Teatru. </a:t>
            </a:r>
          </a:p>
          <a:p>
            <a:pPr algn="just">
              <a:buFont typeface="Century Gothic" panose="020B0502020202020204" pitchFamily="34" charset="0"/>
              <a:buChar char="♣"/>
            </a:pPr>
            <a:r>
              <a:rPr lang="pl-PL" u="sng" dirty="0"/>
              <a:t>W przyszłym roku planujemy:</a:t>
            </a:r>
          </a:p>
          <a:p>
            <a:pPr algn="just">
              <a:buFont typeface="Century Gothic" panose="020B0502020202020204" pitchFamily="34" charset="0"/>
              <a:buChar char="♠"/>
            </a:pPr>
            <a:r>
              <a:rPr lang="pl-PL" i="1" dirty="0"/>
              <a:t>Porozmawiajmy o estetyce teatru</a:t>
            </a:r>
            <a:r>
              <a:rPr lang="pl-PL" dirty="0"/>
              <a:t> – cykl spotkań poświęconych prezentacji spektakli teatralnych i dyskusji na ich temat - kontynuacja</a:t>
            </a:r>
          </a:p>
          <a:p>
            <a:pPr algn="just">
              <a:buFont typeface="Century Gothic" panose="020B0502020202020204" pitchFamily="34" charset="0"/>
              <a:buChar char="♠"/>
            </a:pPr>
            <a:r>
              <a:rPr lang="pl-PL" dirty="0"/>
              <a:t>Warsztaty teatroterapeutyczne – prowadzenie dr Edyta Nieduziak z Uniwersytetu Wrocławskiego i warsztaty muzykoterapeutyczne – mgr Marta Mielcarek  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30253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640960" cy="1152128"/>
          </a:xfrm>
        </p:spPr>
        <p:txBody>
          <a:bodyPr/>
          <a:lstStyle/>
          <a:p>
            <a:pPr algn="ctr"/>
            <a:r>
              <a:rPr lang="pl-PL" dirty="0"/>
              <a:t>planowane </a:t>
            </a:r>
            <a:r>
              <a:rPr lang="pl-PL" dirty="0" err="1"/>
              <a:t>SPOTKAnia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2132856"/>
            <a:ext cx="8352928" cy="4392488"/>
          </a:xfrm>
        </p:spPr>
        <p:txBody>
          <a:bodyPr>
            <a:normAutofit/>
          </a:bodyPr>
          <a:lstStyle/>
          <a:p>
            <a:pPr algn="just">
              <a:buFont typeface="Century Gothic" panose="020B0502020202020204" pitchFamily="34" charset="0"/>
              <a:buChar char="♣"/>
            </a:pPr>
            <a:r>
              <a:rPr lang="pl-PL" dirty="0"/>
              <a:t> Spotkania z badaczami, krytykami sztuki i artystami oraz kuratorami wydarzeń artystycznych (prowadzone są rozmowy z: Alicją </a:t>
            </a:r>
            <a:r>
              <a:rPr lang="pl-PL" dirty="0" err="1"/>
              <a:t>Morawską-Rubczak</a:t>
            </a:r>
            <a:r>
              <a:rPr lang="pl-PL" dirty="0"/>
              <a:t>, Maliną </a:t>
            </a:r>
            <a:r>
              <a:rPr lang="pl-PL" dirty="0" err="1"/>
              <a:t>Prześlugą</a:t>
            </a:r>
            <a:r>
              <a:rPr lang="pl-PL" dirty="0"/>
              <a:t>, Anną </a:t>
            </a:r>
            <a:r>
              <a:rPr lang="pl-PL" dirty="0" err="1"/>
              <a:t>Chęćka-Godkowicz</a:t>
            </a:r>
            <a:r>
              <a:rPr lang="pl-PL" dirty="0"/>
              <a:t>, Martą </a:t>
            </a:r>
            <a:r>
              <a:rPr lang="pl-PL" dirty="0" err="1"/>
              <a:t>Keil</a:t>
            </a:r>
            <a:r>
              <a:rPr lang="pl-PL" dirty="0"/>
              <a:t>, Dorotą Szczepaniak</a:t>
            </a:r>
          </a:p>
          <a:p>
            <a:pPr algn="just"/>
            <a:endParaRPr lang="pl-PL" dirty="0"/>
          </a:p>
          <a:p>
            <a:pPr algn="just">
              <a:buFont typeface="Century Gothic" panose="020B0502020202020204" pitchFamily="34" charset="0"/>
              <a:buChar char="♣"/>
            </a:pPr>
            <a:r>
              <a:rPr lang="pl-PL" dirty="0"/>
              <a:t>Wyjścia – na spektakle, wystawy, inne wydarzenia artystyczne</a:t>
            </a:r>
          </a:p>
          <a:p>
            <a:pPr marL="0" indent="0">
              <a:buNone/>
            </a:pPr>
            <a:endParaRPr lang="pl-PL" dirty="0"/>
          </a:p>
          <a:p>
            <a:pPr algn="just">
              <a:buFont typeface="Century Gothic" panose="020B0502020202020204" pitchFamily="34" charset="0"/>
              <a:buChar char="♣"/>
            </a:pPr>
            <a:r>
              <a:rPr lang="pl-PL" dirty="0"/>
              <a:t>Warsztaty w ramach XX Poznańskiego Festiwalu Nauki i Sztuki pt. </a:t>
            </a:r>
            <a:r>
              <a:rPr lang="pl-PL" i="1" dirty="0"/>
              <a:t>Przyjemność tekstu. Pokonaj swoje granice i zostań pisarzem</a:t>
            </a:r>
            <a:r>
              <a:rPr lang="pl-PL" dirty="0"/>
              <a:t>! – 26.04.2017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735019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1512167"/>
          </a:xfrm>
        </p:spPr>
        <p:txBody>
          <a:bodyPr>
            <a:normAutofit/>
          </a:bodyPr>
          <a:lstStyle/>
          <a:p>
            <a:pPr algn="ctr"/>
            <a:r>
              <a:rPr lang="pl-PL" dirty="0"/>
              <a:t>INFORMACJE KONTAKTOWE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11560" y="1628800"/>
            <a:ext cx="7955280" cy="50405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r>
              <a:rPr lang="pl-PL" dirty="0"/>
              <a:t>Studenckie Koło Naukowe Estetyczno-Literackie działa w ramach Zakładu Estetyki Literackiej</a:t>
            </a:r>
            <a:r>
              <a:rPr lang="pl-PL"/>
              <a:t>. </a:t>
            </a:r>
          </a:p>
          <a:p>
            <a:pPr marL="0" indent="0" algn="ctr">
              <a:buNone/>
            </a:pPr>
            <a:r>
              <a:rPr lang="pl-PL"/>
              <a:t>Funkcję </a:t>
            </a:r>
            <a:r>
              <a:rPr lang="pl-PL" dirty="0"/>
              <a:t>opiekuna </a:t>
            </a:r>
            <a:r>
              <a:rPr lang="pl-PL"/>
              <a:t>naukowego pełni </a:t>
            </a:r>
            <a:endParaRPr lang="pl-PL" dirty="0"/>
          </a:p>
          <a:p>
            <a:pPr marL="0" indent="0" algn="ctr">
              <a:buNone/>
            </a:pPr>
            <a:r>
              <a:rPr lang="pl-PL" b="1" dirty="0"/>
              <a:t>dr Monika Błaszczak-Stachowiak.</a:t>
            </a:r>
          </a:p>
          <a:p>
            <a:pPr marL="0" indent="0" algn="ctr">
              <a:buNone/>
            </a:pPr>
            <a:endParaRPr lang="pl-PL" b="1" dirty="0"/>
          </a:p>
          <a:p>
            <a:pPr algn="ctr"/>
            <a:r>
              <a:rPr lang="pl-PL" b="1" dirty="0"/>
              <a:t>Prosimy o kontakt na adres mailowy: </a:t>
            </a:r>
            <a:r>
              <a:rPr lang="pl-PL" b="1" dirty="0">
                <a:hlinkClick r:id="rId2"/>
              </a:rPr>
              <a:t>monblasz@amu.edu.pl</a:t>
            </a:r>
            <a:r>
              <a:rPr lang="pl-PL" dirty="0"/>
              <a:t>.</a:t>
            </a:r>
          </a:p>
          <a:p>
            <a:pPr algn="ctr"/>
            <a:endParaRPr lang="pl-PL" dirty="0"/>
          </a:p>
          <a:p>
            <a:pPr algn="ctr"/>
            <a:r>
              <a:rPr lang="pl-PL" b="1" dirty="0"/>
              <a:t>Zapraszamy na nasz profil na </a:t>
            </a:r>
            <a:r>
              <a:rPr lang="pl-PL" b="1" dirty="0" err="1"/>
              <a:t>facebooku</a:t>
            </a:r>
            <a:r>
              <a:rPr lang="pl-PL" b="1" dirty="0"/>
              <a:t>: </a:t>
            </a:r>
            <a:r>
              <a:rPr lang="pl-PL" u="sng" dirty="0">
                <a:hlinkClick r:id="rId3"/>
              </a:rPr>
              <a:t>https://web.facebook.com/Koło-Naukowe-Estetyczno-Literackie-565745510243657/</a:t>
            </a:r>
            <a:r>
              <a:rPr lang="pl-PL" dirty="0"/>
              <a:t>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08576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94360" y="332657"/>
            <a:ext cx="7955280" cy="1296144"/>
          </a:xfrm>
        </p:spPr>
        <p:txBody>
          <a:bodyPr/>
          <a:lstStyle/>
          <a:p>
            <a:pPr algn="ctr"/>
            <a:r>
              <a:rPr lang="pl-PL" dirty="0"/>
              <a:t>PASJA ŻYCIA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b="1" dirty="0"/>
              <a:t>W programie</a:t>
            </a:r>
          </a:p>
          <a:p>
            <a:r>
              <a:rPr lang="pl-PL" dirty="0"/>
              <a:t>ROZWAŻANIA NA TEMAT MĘKI PAŃSKIEJ ILUSTROWANE POKAZAMI FRAGMENTÓW FILMÓW ORAZ MALARSTWA</a:t>
            </a:r>
          </a:p>
          <a:p>
            <a:r>
              <a:rPr lang="pl-PL" dirty="0"/>
              <a:t>W prowadzeniu dr Ewy Szkudlarek</a:t>
            </a:r>
          </a:p>
          <a:p>
            <a:r>
              <a:rPr lang="pl-PL" b="1" dirty="0"/>
              <a:t>2 kwietnia 2007 roku o godz. 18.00 </a:t>
            </a:r>
            <a:endParaRPr lang="pl-PL" dirty="0"/>
          </a:p>
          <a:p>
            <a:r>
              <a:rPr lang="pl-PL" b="1" dirty="0"/>
              <a:t>sala 226 Collegium </a:t>
            </a:r>
            <a:r>
              <a:rPr lang="pl-PL" b="1" dirty="0" err="1"/>
              <a:t>Maius</a:t>
            </a:r>
            <a:endParaRPr lang="pl-PL" dirty="0"/>
          </a:p>
          <a:p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00824" y="1412776"/>
            <a:ext cx="2559608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7216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611559" y="764373"/>
            <a:ext cx="7938081" cy="1293028"/>
          </a:xfrm>
        </p:spPr>
        <p:txBody>
          <a:bodyPr/>
          <a:lstStyle/>
          <a:p>
            <a:pPr algn="ctr"/>
            <a:r>
              <a:rPr lang="pl-PL" b="1" dirty="0"/>
              <a:t>Bernhard - Lupa. </a:t>
            </a:r>
            <a:br>
              <a:rPr lang="pl-PL" b="1" dirty="0"/>
            </a:br>
            <a:r>
              <a:rPr lang="pl-PL" b="1" dirty="0"/>
              <a:t>PUNKTY STYCZNOŚCI</a:t>
            </a: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l-PL" dirty="0"/>
              <a:t>W programie:</a:t>
            </a:r>
            <a:endParaRPr lang="pl-PL" b="1" dirty="0"/>
          </a:p>
          <a:p>
            <a:r>
              <a:rPr lang="pl-PL" dirty="0"/>
              <a:t>ROZWAŻANIA NA TEMAT WYBRANYCH PRZEDSTAWIEŃ KRYSTIANA LUPY NA PODSTAWIE ADAPTACJI DZIEŁ THOMASA BERNHARDA. </a:t>
            </a:r>
          </a:p>
          <a:p>
            <a:r>
              <a:rPr lang="pl-PL" dirty="0"/>
              <a:t>W prowadzeniu mgr Agaty Barełkowskiej </a:t>
            </a:r>
          </a:p>
          <a:p>
            <a:r>
              <a:rPr lang="pl-PL" dirty="0"/>
              <a:t>4 czerwca 2007 roku o godz. 19.00 </a:t>
            </a:r>
          </a:p>
          <a:p>
            <a:r>
              <a:rPr lang="pl-PL" dirty="0"/>
              <a:t>sala 220 Collegium </a:t>
            </a:r>
            <a:r>
              <a:rPr lang="pl-PL" dirty="0" err="1"/>
              <a:t>Maius</a:t>
            </a:r>
            <a:endParaRPr lang="pl-PL" dirty="0"/>
          </a:p>
          <a:p>
            <a:endParaRPr lang="pl-PL" dirty="0"/>
          </a:p>
        </p:txBody>
      </p:sp>
      <p:pic>
        <p:nvPicPr>
          <p:cNvPr id="9" name="Symbol zastępczy zawartości 8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11559" y="2824944"/>
            <a:ext cx="4030539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896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94360" y="332657"/>
            <a:ext cx="7955280" cy="1152128"/>
          </a:xfrm>
        </p:spPr>
        <p:txBody>
          <a:bodyPr/>
          <a:lstStyle/>
          <a:p>
            <a:pPr algn="ctr"/>
            <a:r>
              <a:rPr lang="pl-PL" dirty="0"/>
              <a:t>PASJA ŻYCIA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594360" y="1772816"/>
            <a:ext cx="3910579" cy="449082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b="1" dirty="0"/>
              <a:t>W programie</a:t>
            </a:r>
          </a:p>
          <a:p>
            <a:r>
              <a:rPr lang="pl-PL" dirty="0"/>
              <a:t>ROZWAŻANIA NA TEMAT ESTETYCZNYCH ASPEKTÓW MĘKI PAŃSKIEJ ILUSTROWANE FRAGMENTAMI FILMÓW ORAZ DZIEŁAMI MALARSKIMI I MUZYCZNYMI</a:t>
            </a:r>
          </a:p>
          <a:p>
            <a:r>
              <a:rPr lang="pl-PL" b="1" dirty="0"/>
              <a:t>W powadzeniu dr Ewy Szkudlarek</a:t>
            </a:r>
          </a:p>
          <a:p>
            <a:r>
              <a:rPr lang="pl-PL" b="1" dirty="0"/>
              <a:t>12 marca 2008 roku o godz. 19.00 </a:t>
            </a:r>
            <a:endParaRPr lang="pl-PL" dirty="0"/>
          </a:p>
          <a:p>
            <a:r>
              <a:rPr lang="en-US" b="1" dirty="0" err="1"/>
              <a:t>sala</a:t>
            </a:r>
            <a:r>
              <a:rPr lang="en-US" b="1" dirty="0"/>
              <a:t> 218 Collegium </a:t>
            </a:r>
            <a:r>
              <a:rPr lang="en-US" b="1" dirty="0" err="1"/>
              <a:t>Maius</a:t>
            </a:r>
            <a:endParaRPr lang="pl-PL" dirty="0"/>
          </a:p>
          <a:p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19872" y="1484785"/>
            <a:ext cx="3529768" cy="477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0785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0"/>
            <a:ext cx="5040559" cy="679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209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0"/>
            <a:ext cx="5328592" cy="683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1382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0"/>
            <a:ext cx="62646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192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94360" y="764373"/>
            <a:ext cx="7955280" cy="1293028"/>
          </a:xfrm>
        </p:spPr>
        <p:txBody>
          <a:bodyPr>
            <a:normAutofit fontScale="90000"/>
          </a:bodyPr>
          <a:lstStyle/>
          <a:p>
            <a:r>
              <a:rPr lang="pl-PL" b="1" dirty="0"/>
              <a:t>„W POSZUKIWANIU ŹRÓDEŁ TEATRU”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594360" y="2194560"/>
            <a:ext cx="3910579" cy="4186768"/>
          </a:xfrm>
        </p:spPr>
        <p:txBody>
          <a:bodyPr>
            <a:normAutofit fontScale="92500" lnSpcReduction="10000"/>
          </a:bodyPr>
          <a:lstStyle/>
          <a:p>
            <a:r>
              <a:rPr lang="pl-PL" dirty="0"/>
              <a:t>TO TRZECIE SPOTKANIE Z CYKLU </a:t>
            </a:r>
            <a:r>
              <a:rPr lang="pl-PL" i="1" dirty="0"/>
              <a:t>POROZMAWIAJMY O ESTETYCE TEATRU</a:t>
            </a:r>
          </a:p>
          <a:p>
            <a:r>
              <a:rPr lang="pl-PL" dirty="0"/>
              <a:t>ZAPREZENTUJEMY FRAGMENTY SPEKTAKLI </a:t>
            </a:r>
            <a:r>
              <a:rPr lang="pl-PL" b="1" dirty="0"/>
              <a:t>JERZEGO GROTOWSKIEGO I THE LIVING THEATRE</a:t>
            </a:r>
            <a:r>
              <a:rPr lang="pl-PL" dirty="0"/>
              <a:t> ORAZ ZAPROSIMY DO DYSKUSJI Z ZAKRESU ANTROPOLOGII TEATRU.</a:t>
            </a:r>
          </a:p>
          <a:p>
            <a:r>
              <a:rPr lang="pl-PL" b="1" dirty="0"/>
              <a:t>26 MAJA 2014 (PONIEDZIAŁEK), GODZ. 19.00</a:t>
            </a:r>
            <a:endParaRPr lang="pl-PL" dirty="0"/>
          </a:p>
          <a:p>
            <a:r>
              <a:rPr lang="pl-PL" b="1" dirty="0"/>
              <a:t>COLLEGIUM MAIUS UAM, SALA 218</a:t>
            </a:r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31428" y="1562915"/>
            <a:ext cx="3945028" cy="2658173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1428" y="4221088"/>
            <a:ext cx="4145639" cy="253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307141"/>
      </p:ext>
    </p:extLst>
  </p:cSld>
  <p:clrMapOvr>
    <a:masterClrMapping/>
  </p:clrMapOvr>
</p:sld>
</file>

<file path=ppt/theme/theme1.xml><?xml version="1.0" encoding="utf-8"?>
<a:theme xmlns:a="http://schemas.openxmlformats.org/drawingml/2006/main" name="Para">
  <a:themeElements>
    <a:clrScheme name="Para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Para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TM04033937[[fn=Para]]</Template>
  <TotalTime>205</TotalTime>
  <Words>354</Words>
  <Application>Microsoft Office PowerPoint</Application>
  <PresentationFormat>Pokaz na ekranie (4:3)</PresentationFormat>
  <Paragraphs>45</Paragraphs>
  <Slides>24</Slides>
  <Notes>0</Notes>
  <HiddenSlides>0</HiddenSlides>
  <MMClips>0</MMClips>
  <ScaleCrop>false</ScaleCrop>
  <HeadingPairs>
    <vt:vector size="8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24</vt:i4>
      </vt:variant>
    </vt:vector>
  </HeadingPairs>
  <TitlesOfParts>
    <vt:vector size="28" baseType="lpstr">
      <vt:lpstr>Arial</vt:lpstr>
      <vt:lpstr>Century Gothic</vt:lpstr>
      <vt:lpstr>Para</vt:lpstr>
      <vt:lpstr>Acrobat Document</vt:lpstr>
      <vt:lpstr>STUDENCKIE KOŁO NAUKOWE  ESTETYCZNO-LITERACKIE</vt:lpstr>
      <vt:lpstr>Prezentacja programu PowerPoint</vt:lpstr>
      <vt:lpstr>PASJA ŻYCIA</vt:lpstr>
      <vt:lpstr>Bernhard - Lupa.  PUNKTY STYCZNOŚCI</vt:lpstr>
      <vt:lpstr>PASJA ŻYCIA</vt:lpstr>
      <vt:lpstr>Prezentacja programu PowerPoint</vt:lpstr>
      <vt:lpstr>Prezentacja programu PowerPoint</vt:lpstr>
      <vt:lpstr>Prezentacja programu PowerPoint</vt:lpstr>
      <vt:lpstr>„W POSZUKIWANIU ŹRÓDEŁ TEATRU”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Planowane spotkania</vt:lpstr>
      <vt:lpstr>planowane SPOTKAnia</vt:lpstr>
      <vt:lpstr>INFORMACJE KONTAKTOWE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STUDENCKIE KOŁO NAUKOWE ESTETYCZNO-LITERACKIE</dc:title>
  <dc:creator>Monblasz</dc:creator>
  <cp:lastModifiedBy>Monblasz</cp:lastModifiedBy>
  <cp:revision>29</cp:revision>
  <dcterms:created xsi:type="dcterms:W3CDTF">2015-11-22T23:25:24Z</dcterms:created>
  <dcterms:modified xsi:type="dcterms:W3CDTF">2016-11-29T12:16:43Z</dcterms:modified>
</cp:coreProperties>
</file>